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64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17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606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7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82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77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91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44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94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98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52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9106-B989-46CC-82E8-CD6FB1C49458}" type="datetimeFigureOut">
              <a:rPr lang="it-IT" smtClean="0"/>
              <a:t>26/06/2015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AE08-3C39-4A3B-ACA0-C5A3E70838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74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o 38"/>
          <p:cNvGrpSpPr>
            <a:grpSpLocks noChangeAspect="1"/>
          </p:cNvGrpSpPr>
          <p:nvPr/>
        </p:nvGrpSpPr>
        <p:grpSpPr>
          <a:xfrm>
            <a:off x="1316799" y="549517"/>
            <a:ext cx="9543463" cy="6308483"/>
            <a:chOff x="317989" y="831040"/>
            <a:chExt cx="8549054" cy="5685739"/>
          </a:xfrm>
        </p:grpSpPr>
        <p:sp>
          <p:nvSpPr>
            <p:cNvPr id="40" name="Rectangle 2"/>
            <p:cNvSpPr>
              <a:spLocks noChangeArrowheads="1"/>
            </p:cNvSpPr>
            <p:nvPr/>
          </p:nvSpPr>
          <p:spPr bwMode="auto">
            <a:xfrm>
              <a:off x="383931" y="831040"/>
              <a:ext cx="8109438" cy="427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it-IT" sz="2400" dirty="0" err="1" smtClean="0">
                  <a:solidFill>
                    <a:srgbClr val="003366"/>
                  </a:solidFill>
                </a:rPr>
                <a:t>Nome</a:t>
              </a:r>
              <a:r>
                <a:rPr lang="de-DE" altLang="it-IT" sz="2400" dirty="0" smtClean="0">
                  <a:solidFill>
                    <a:srgbClr val="003366"/>
                  </a:solidFill>
                </a:rPr>
                <a:t> </a:t>
              </a:r>
              <a:r>
                <a:rPr lang="de-DE" altLang="it-IT" sz="2400" dirty="0" err="1" smtClean="0">
                  <a:solidFill>
                    <a:srgbClr val="003366"/>
                  </a:solidFill>
                </a:rPr>
                <a:t>Azienda</a:t>
              </a:r>
              <a:endParaRPr lang="de-DE" altLang="it-IT" sz="2000" dirty="0">
                <a:solidFill>
                  <a:srgbClr val="003366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393156" y="5589240"/>
              <a:ext cx="965329" cy="246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it-IT" sz="1000" dirty="0" smtClean="0">
                  <a:solidFill>
                    <a:srgbClr val="000000"/>
                  </a:solidFill>
                </a:rPr>
                <a:t>Q </a:t>
              </a:r>
              <a:r>
                <a:rPr lang="de-DE" altLang="it-IT" sz="1000" dirty="0" err="1" smtClean="0">
                  <a:solidFill>
                    <a:srgbClr val="000000"/>
                  </a:solidFill>
                </a:rPr>
                <a:t>certification</a:t>
              </a:r>
              <a:endParaRPr lang="de-DE" altLang="it-IT" sz="1000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393156" y="3820240"/>
              <a:ext cx="3793709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defPPr>
                <a:defRPr lang="de-DE"/>
              </a:defPPr>
              <a:lvl1pPr eaLnBrk="1" hangingPunct="1">
                <a:buFontTx/>
                <a:buNone/>
                <a:defRPr sz="1400"/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/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/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/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it-IT" dirty="0" smtClean="0">
                  <a:solidFill>
                    <a:srgbClr val="000000"/>
                  </a:solidFill>
                </a:rPr>
                <a:t>Portfolio (in Automotive</a:t>
              </a:r>
              <a:r>
                <a:rPr lang="de-DE" altLang="it-IT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43" name="Text Box 5"/>
            <p:cNvSpPr txBox="1">
              <a:spLocks noChangeArrowheads="1"/>
            </p:cNvSpPr>
            <p:nvPr/>
          </p:nvSpPr>
          <p:spPr bwMode="auto">
            <a:xfrm>
              <a:off x="383931" y="2573907"/>
              <a:ext cx="89831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defPPr>
                <a:defRPr lang="de-DE"/>
              </a:defPPr>
              <a:lvl1pPr eaLnBrk="1" hangingPunct="1">
                <a:buFontTx/>
                <a:buNone/>
                <a:defRPr sz="1400"/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/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/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/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it-IT" dirty="0" err="1">
                  <a:solidFill>
                    <a:srgbClr val="000000"/>
                  </a:solidFill>
                </a:rPr>
                <a:t>Contact</a:t>
              </a:r>
              <a:r>
                <a:rPr lang="de-DE" altLang="it-IT" dirty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>
              <a:off x="383930" y="2168862"/>
              <a:ext cx="898311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defPPr>
                <a:defRPr lang="de-DE"/>
              </a:defPPr>
              <a:lvl1pPr eaLnBrk="1" hangingPunct="1">
                <a:buFontTx/>
                <a:buNone/>
                <a:defRPr sz="1400"/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/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/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/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it-IT" dirty="0" err="1">
                  <a:solidFill>
                    <a:srgbClr val="000000"/>
                  </a:solidFill>
                </a:rPr>
                <a:t>Turnover</a:t>
              </a:r>
              <a:endParaRPr lang="de-DE" altLang="it-IT" dirty="0">
                <a:solidFill>
                  <a:srgbClr val="000000"/>
                </a:solidFill>
              </a:endParaRPr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383932" y="1763817"/>
              <a:ext cx="1134338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defPPr>
                <a:defRPr lang="de-DE"/>
              </a:defPPr>
              <a:lvl1pPr eaLnBrk="1" hangingPunct="1">
                <a:buFontTx/>
                <a:buNone/>
                <a:defRPr sz="1400"/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/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/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/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it-IT" dirty="0" err="1">
                  <a:solidFill>
                    <a:srgbClr val="000000"/>
                  </a:solidFill>
                </a:rPr>
                <a:t>Employees</a:t>
              </a:r>
              <a:endParaRPr lang="de-DE" altLang="it-IT" dirty="0">
                <a:solidFill>
                  <a:srgbClr val="000000"/>
                </a:solidFill>
              </a:endParaRP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383932" y="1340768"/>
              <a:ext cx="731227" cy="314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it-IT" sz="1400" dirty="0" err="1">
                  <a:solidFill>
                    <a:srgbClr val="000000"/>
                  </a:solidFill>
                </a:rPr>
                <a:t>Owner</a:t>
              </a:r>
              <a:endParaRPr lang="de-DE" altLang="it-IT" sz="1400" dirty="0">
                <a:solidFill>
                  <a:srgbClr val="000000"/>
                </a:solidFill>
              </a:endParaRP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383932" y="3096338"/>
              <a:ext cx="1197220" cy="5232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eaLnBrk="1" hangingPunct="1">
                <a:buFontTx/>
                <a:buNone/>
                <a:defRPr sz="1400"/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/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/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/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it-IT" dirty="0">
                  <a:solidFill>
                    <a:srgbClr val="000000"/>
                  </a:solidFill>
                </a:rPr>
                <a:t>References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it-IT" dirty="0">
                  <a:solidFill>
                    <a:srgbClr val="000000"/>
                  </a:solidFill>
                </a:rPr>
                <a:t>(in OEM)</a:t>
              </a:r>
            </a:p>
          </p:txBody>
        </p:sp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3383884" y="1313767"/>
              <a:ext cx="94677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defPPr>
                <a:defRPr lang="de-DE"/>
              </a:defPPr>
              <a:lvl1pPr eaLnBrk="1" hangingPunct="1">
                <a:buFontTx/>
                <a:buNone/>
                <a:defRPr sz="1400"/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/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/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/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it-IT" dirty="0">
                  <a:solidFill>
                    <a:srgbClr val="000000"/>
                  </a:solidFill>
                </a:rPr>
                <a:t>Location</a:t>
              </a:r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>
              <a:off x="317989" y="2996952"/>
              <a:ext cx="85490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00">
                <a:solidFill>
                  <a:srgbClr val="000000"/>
                </a:solidFill>
              </a:endParaRP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4438651" y="3789040"/>
              <a:ext cx="1" cy="27277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00">
                <a:solidFill>
                  <a:srgbClr val="000000"/>
                </a:solidFill>
              </a:endParaRPr>
            </a:p>
          </p:txBody>
        </p:sp>
        <p:sp>
          <p:nvSpPr>
            <p:cNvPr id="51" name="Line 119"/>
            <p:cNvSpPr>
              <a:spLocks noChangeAspect="1" noChangeShapeType="1"/>
            </p:cNvSpPr>
            <p:nvPr/>
          </p:nvSpPr>
          <p:spPr bwMode="auto">
            <a:xfrm flipH="1">
              <a:off x="6654314" y="1509713"/>
              <a:ext cx="32238" cy="11112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00">
                <a:solidFill>
                  <a:srgbClr val="FF0000"/>
                </a:solidFill>
              </a:endParaRPr>
            </a:p>
          </p:txBody>
        </p:sp>
        <p:sp>
          <p:nvSpPr>
            <p:cNvPr id="52" name="Line 124"/>
            <p:cNvSpPr>
              <a:spLocks noChangeShapeType="1"/>
            </p:cNvSpPr>
            <p:nvPr/>
          </p:nvSpPr>
          <p:spPr bwMode="auto">
            <a:xfrm>
              <a:off x="317989" y="3717032"/>
              <a:ext cx="8483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00">
                <a:solidFill>
                  <a:srgbClr val="000000"/>
                </a:solidFill>
              </a:endParaRPr>
            </a:p>
          </p:txBody>
        </p:sp>
        <p:sp>
          <p:nvSpPr>
            <p:cNvPr id="53" name="Text Box 127"/>
            <p:cNvSpPr txBox="1">
              <a:spLocks noChangeArrowheads="1"/>
            </p:cNvSpPr>
            <p:nvPr/>
          </p:nvSpPr>
          <p:spPr bwMode="auto">
            <a:xfrm>
              <a:off x="3388078" y="1779793"/>
              <a:ext cx="1063869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eaLnBrk="1" hangingPunct="1">
                <a:buFontTx/>
                <a:buNone/>
                <a:defRPr sz="1400"/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/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/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/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/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it-IT" dirty="0">
                  <a:solidFill>
                    <a:srgbClr val="000000"/>
                  </a:solidFill>
                </a:rPr>
                <a:t>DUNS-Nr.</a:t>
              </a:r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383932" y="887268"/>
              <a:ext cx="731227" cy="2923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 cmpd="sng">
              <a:solidFill>
                <a:schemeClr val="accent1"/>
              </a:solidFill>
            </a:ln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300" dirty="0">
                  <a:solidFill>
                    <a:srgbClr val="FFFFFF"/>
                  </a:solidFill>
                </a:rPr>
                <a:t>COM</a:t>
              </a:r>
              <a:endParaRPr lang="en-US" sz="1300" dirty="0">
                <a:solidFill>
                  <a:srgbClr val="FFFFFF"/>
                </a:solidFill>
              </a:endParaRPr>
            </a:p>
          </p:txBody>
        </p:sp>
        <p:sp>
          <p:nvSpPr>
            <p:cNvPr id="55" name="CasellaDiTesto 46"/>
            <p:cNvSpPr txBox="1">
              <a:spLocks noChangeArrowheads="1"/>
            </p:cNvSpPr>
            <p:nvPr/>
          </p:nvSpPr>
          <p:spPr bwMode="auto">
            <a:xfrm>
              <a:off x="1115159" y="877889"/>
              <a:ext cx="668187" cy="2773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dirty="0" smtClean="0">
                  <a:solidFill>
                    <a:srgbClr val="000000"/>
                  </a:solidFill>
                </a:rPr>
                <a:t>xxx</a:t>
              </a:r>
              <a:endParaRPr lang="en-US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56" name="Freccia a sinistra 55">
              <a:hlinkClick r:id="" action="ppaction://noaction"/>
            </p:cNvPr>
            <p:cNvSpPr/>
            <p:nvPr/>
          </p:nvSpPr>
          <p:spPr bwMode="auto">
            <a:xfrm>
              <a:off x="8192101" y="5957891"/>
              <a:ext cx="485068" cy="363537"/>
            </a:xfrm>
            <a:prstGeom prst="lef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74688" fontAlgn="base">
                <a:spcBef>
                  <a:spcPct val="0"/>
                </a:spcBef>
                <a:spcAft>
                  <a:spcPct val="0"/>
                </a:spcAft>
              </a:pPr>
              <a:endParaRPr lang="it-IT" sz="1300">
                <a:solidFill>
                  <a:srgbClr val="FFFFFF"/>
                </a:solidFill>
              </a:endParaRPr>
            </a:p>
          </p:txBody>
        </p:sp>
        <p:sp>
          <p:nvSpPr>
            <p:cNvPr id="57" name="Rectangle 128"/>
            <p:cNvSpPr>
              <a:spLocks noChangeArrowheads="1"/>
            </p:cNvSpPr>
            <p:nvPr/>
          </p:nvSpPr>
          <p:spPr bwMode="auto">
            <a:xfrm>
              <a:off x="1796667" y="1340643"/>
              <a:ext cx="139974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de-DE" altLang="it-IT" sz="1400" dirty="0" smtClean="0"/>
                <a:t>Private </a:t>
              </a:r>
              <a:r>
                <a:rPr lang="de-DE" altLang="it-IT" sz="1400" dirty="0" err="1" smtClean="0"/>
                <a:t>families</a:t>
              </a:r>
              <a:endParaRPr lang="de-DE" altLang="it-IT" sz="1400" dirty="0"/>
            </a:p>
          </p:txBody>
        </p:sp>
        <p:sp>
          <p:nvSpPr>
            <p:cNvPr id="58" name="Rectangle 129"/>
            <p:cNvSpPr>
              <a:spLocks noChangeArrowheads="1"/>
            </p:cNvSpPr>
            <p:nvPr/>
          </p:nvSpPr>
          <p:spPr bwMode="auto">
            <a:xfrm>
              <a:off x="1807186" y="1772816"/>
              <a:ext cx="58221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de-DE" altLang="it-IT" sz="1400" dirty="0" smtClean="0"/>
                <a:t>1200</a:t>
              </a:r>
              <a:endParaRPr lang="de-DE" altLang="it-IT" sz="1400" dirty="0"/>
            </a:p>
          </p:txBody>
        </p:sp>
        <p:sp>
          <p:nvSpPr>
            <p:cNvPr id="59" name="Rectangle 130"/>
            <p:cNvSpPr>
              <a:spLocks noChangeArrowheads="1"/>
            </p:cNvSpPr>
            <p:nvPr/>
          </p:nvSpPr>
          <p:spPr bwMode="auto">
            <a:xfrm>
              <a:off x="1846384" y="2204864"/>
              <a:ext cx="216144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de-DE" altLang="it-IT" sz="1400" dirty="0" smtClean="0"/>
                <a:t>104  ML€ </a:t>
              </a:r>
              <a:r>
                <a:rPr lang="de-DE" altLang="it-IT" sz="1400" dirty="0"/>
                <a:t>(</a:t>
              </a:r>
              <a:r>
                <a:rPr lang="de-DE" altLang="it-IT" sz="1400" dirty="0" smtClean="0"/>
                <a:t>20)</a:t>
              </a:r>
              <a:endParaRPr lang="de-DE" altLang="it-IT" sz="1400" dirty="0"/>
            </a:p>
          </p:txBody>
        </p:sp>
        <p:sp>
          <p:nvSpPr>
            <p:cNvPr id="60" name="Rectangle 131"/>
            <p:cNvSpPr>
              <a:spLocks noChangeArrowheads="1"/>
            </p:cNvSpPr>
            <p:nvPr/>
          </p:nvSpPr>
          <p:spPr bwMode="auto">
            <a:xfrm>
              <a:off x="1771580" y="2465856"/>
              <a:ext cx="666305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de-DE" altLang="it-IT" sz="1400" dirty="0" smtClean="0"/>
                <a:t>Mr. 	</a:t>
              </a:r>
              <a:r>
                <a:rPr lang="de-DE" altLang="it-IT" sz="1400" dirty="0"/>
                <a:t>	</a:t>
              </a:r>
              <a:r>
                <a:rPr lang="de-DE" altLang="it-IT" sz="1400" dirty="0" smtClean="0"/>
                <a:t>	Position: Marketing &amp; Sales </a:t>
              </a:r>
              <a:r>
                <a:rPr lang="de-DE" altLang="it-IT" sz="1400" dirty="0" err="1" smtClean="0"/>
                <a:t>Director</a:t>
              </a:r>
              <a:endParaRPr lang="de-DE" altLang="it-IT" sz="1400" dirty="0"/>
            </a:p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de-DE" altLang="it-IT" sz="1400" dirty="0"/>
                <a:t>Phone: </a:t>
              </a:r>
              <a:r>
                <a:rPr lang="de-DE" altLang="it-IT" sz="1400" dirty="0" smtClean="0"/>
                <a:t>+39-(0) </a:t>
              </a:r>
              <a:r>
                <a:rPr lang="de-DE" altLang="it-IT" sz="1400" dirty="0" err="1" smtClean="0"/>
                <a:t>xxxxx</a:t>
              </a:r>
              <a:r>
                <a:rPr lang="de-DE" altLang="it-IT" sz="1400" dirty="0" smtClean="0"/>
                <a:t>     	Email: xxx</a:t>
              </a:r>
              <a:endParaRPr lang="de-DE" altLang="it-IT" sz="1400" dirty="0"/>
            </a:p>
          </p:txBody>
        </p:sp>
        <p:sp>
          <p:nvSpPr>
            <p:cNvPr id="61" name="Rectangle 137"/>
            <p:cNvSpPr>
              <a:spLocks noChangeArrowheads="1"/>
            </p:cNvSpPr>
            <p:nvPr/>
          </p:nvSpPr>
          <p:spPr bwMode="auto">
            <a:xfrm>
              <a:off x="4788024" y="1321023"/>
              <a:ext cx="273630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de-DE" altLang="it-IT" sz="1400" dirty="0" smtClean="0"/>
                <a:t>Via xxx 1 – 10043 </a:t>
              </a:r>
              <a:r>
                <a:rPr lang="de-DE" altLang="it-IT" sz="1400" dirty="0" err="1" smtClean="0"/>
                <a:t>Orbassano</a:t>
              </a:r>
              <a:r>
                <a:rPr lang="de-DE" altLang="it-IT" sz="1400" dirty="0" smtClean="0"/>
                <a:t> (TO)</a:t>
              </a:r>
              <a:endParaRPr lang="de-DE" altLang="it-IT" sz="1400" dirty="0"/>
            </a:p>
          </p:txBody>
        </p:sp>
        <p:sp>
          <p:nvSpPr>
            <p:cNvPr id="62" name="Rectangle 138"/>
            <p:cNvSpPr>
              <a:spLocks noChangeArrowheads="1"/>
            </p:cNvSpPr>
            <p:nvPr/>
          </p:nvSpPr>
          <p:spPr bwMode="auto">
            <a:xfrm>
              <a:off x="4771292" y="1772816"/>
              <a:ext cx="24513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Aft>
                  <a:spcPct val="25000"/>
                </a:spcAft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Aft>
                  <a:spcPct val="25000"/>
                </a:spcAft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Aft>
                  <a:spcPct val="2500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ct val="0"/>
                </a:spcAft>
                <a:buFontTx/>
                <a:buNone/>
              </a:pPr>
              <a:r>
                <a:rPr lang="de-DE" altLang="it-IT" sz="1400" dirty="0" smtClean="0">
                  <a:sym typeface="Wingdings" panose="05000000000000000000" pitchFamily="2" charset="2"/>
                </a:rPr>
                <a:t>LAMBORGHINI  </a:t>
              </a:r>
              <a:r>
                <a:rPr lang="de-DE" altLang="it-IT" sz="1400" dirty="0" err="1" smtClean="0">
                  <a:sym typeface="Wingdings" panose="05000000000000000000" pitchFamily="2" charset="2"/>
                </a:rPr>
                <a:t>xxxxxxxx</a:t>
              </a:r>
              <a:endParaRPr lang="de-DE" altLang="it-IT" sz="1400" dirty="0"/>
            </a:p>
          </p:txBody>
        </p:sp>
        <p:sp>
          <p:nvSpPr>
            <p:cNvPr id="63" name="Rectangle 41"/>
            <p:cNvSpPr/>
            <p:nvPr/>
          </p:nvSpPr>
          <p:spPr>
            <a:xfrm>
              <a:off x="424962" y="5839380"/>
              <a:ext cx="3750091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rtl="0"/>
              <a:r>
                <a:rPr lang="en-US" sz="1050" dirty="0" smtClean="0"/>
                <a:t>Certification (ISO TS16949, QS9000, iso14001, GM QSB)</a:t>
              </a:r>
            </a:p>
          </p:txBody>
        </p:sp>
        <p:pic>
          <p:nvPicPr>
            <p:cNvPr id="64" name="Immagine 6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4617" y="3123819"/>
              <a:ext cx="486419" cy="482599"/>
            </a:xfrm>
            <a:prstGeom prst="rect">
              <a:avLst/>
            </a:prstGeom>
          </p:spPr>
        </p:pic>
        <p:pic>
          <p:nvPicPr>
            <p:cNvPr id="65" name="Immagine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5867" y="3176736"/>
              <a:ext cx="362424" cy="362424"/>
            </a:xfrm>
            <a:prstGeom prst="rect">
              <a:avLst/>
            </a:prstGeom>
          </p:spPr>
        </p:pic>
        <p:pic>
          <p:nvPicPr>
            <p:cNvPr id="66" name="Immagine 6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558" y="3006600"/>
              <a:ext cx="987549" cy="658366"/>
            </a:xfrm>
            <a:prstGeom prst="rect">
              <a:avLst/>
            </a:prstGeom>
          </p:spPr>
        </p:pic>
        <p:pic>
          <p:nvPicPr>
            <p:cNvPr id="67" name="Immagine 6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4627" y="3149044"/>
              <a:ext cx="607253" cy="439338"/>
            </a:xfrm>
            <a:prstGeom prst="rect">
              <a:avLst/>
            </a:prstGeom>
          </p:spPr>
        </p:pic>
        <p:pic>
          <p:nvPicPr>
            <p:cNvPr id="68" name="Immagine 6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8176" y="3160377"/>
              <a:ext cx="424087" cy="424087"/>
            </a:xfrm>
            <a:prstGeom prst="rect">
              <a:avLst/>
            </a:prstGeom>
          </p:spPr>
        </p:pic>
        <p:pic>
          <p:nvPicPr>
            <p:cNvPr id="69" name="Immagine 6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873" y="3165916"/>
              <a:ext cx="679263" cy="442254"/>
            </a:xfrm>
            <a:prstGeom prst="rect">
              <a:avLst/>
            </a:prstGeom>
          </p:spPr>
        </p:pic>
        <p:pic>
          <p:nvPicPr>
            <p:cNvPr id="70" name="Immagine 6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142" y="3146032"/>
              <a:ext cx="578643" cy="495300"/>
            </a:xfrm>
            <a:prstGeom prst="rect">
              <a:avLst/>
            </a:prstGeom>
          </p:spPr>
        </p:pic>
        <p:pic>
          <p:nvPicPr>
            <p:cNvPr id="71" name="Immagine 7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547" y="3149043"/>
              <a:ext cx="453233" cy="435421"/>
            </a:xfrm>
            <a:prstGeom prst="rect">
              <a:avLst/>
            </a:prstGeom>
          </p:spPr>
        </p:pic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137" y="3165915"/>
              <a:ext cx="553773" cy="418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516" y="3978021"/>
              <a:ext cx="3596513" cy="216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CasellaDiTesto 73"/>
            <p:cNvSpPr txBox="1"/>
            <p:nvPr/>
          </p:nvSpPr>
          <p:spPr>
            <a:xfrm>
              <a:off x="5456504" y="3974128"/>
              <a:ext cx="2643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2014</a:t>
              </a:r>
              <a:endParaRPr lang="it-IT" dirty="0"/>
            </a:p>
          </p:txBody>
        </p:sp>
      </p:grpSp>
      <p:sp>
        <p:nvSpPr>
          <p:cNvPr id="75" name="CasellaDiTesto 3"/>
          <p:cNvSpPr txBox="1">
            <a:spLocks noChangeArrowheads="1"/>
          </p:cNvSpPr>
          <p:nvPr/>
        </p:nvSpPr>
        <p:spPr bwMode="auto">
          <a:xfrm>
            <a:off x="1402366" y="62701"/>
            <a:ext cx="29263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Aft>
                <a:spcPct val="2500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2500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25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en-US" sz="1800" dirty="0">
                <a:solidFill>
                  <a:srgbClr val="000000"/>
                </a:solidFill>
              </a:rPr>
              <a:t>Supplier Information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70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Personalizzato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Mancini</dc:creator>
  <cp:lastModifiedBy>tiziana</cp:lastModifiedBy>
  <cp:revision>1</cp:revision>
  <dcterms:created xsi:type="dcterms:W3CDTF">2015-06-26T07:19:01Z</dcterms:created>
  <dcterms:modified xsi:type="dcterms:W3CDTF">2015-06-26T08:01:03Z</dcterms:modified>
</cp:coreProperties>
</file>